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4dd71bea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4dd71bea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4dd71be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4dd71be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4dd71be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4dd71be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4dd71bea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4dd71bea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Neighborhood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Capstone Project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By Rohit Kumar Singh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Methodology</a:t>
            </a:r>
            <a:endParaRPr b="1"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Machine Learning(k-means clustering)</a:t>
            </a:r>
            <a:endParaRPr sz="1800"/>
          </a:p>
        </p:txBody>
      </p:sp>
      <p:sp>
        <p:nvSpPr>
          <p:cNvPr id="236" name="Google Shape;236;p18"/>
          <p:cNvSpPr txBox="1"/>
          <p:nvPr/>
        </p:nvSpPr>
        <p:spPr>
          <a:xfrm>
            <a:off x="2063050" y="2251450"/>
            <a:ext cx="5237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 Exploratory Data Analysis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3012900" y="2967400"/>
            <a:ext cx="3608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 Inferential Analysis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975" y="348575"/>
            <a:ext cx="6076426" cy="38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975" y="603000"/>
            <a:ext cx="5850024" cy="35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625" y="186500"/>
            <a:ext cx="70389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725" y="294450"/>
            <a:ext cx="5324475" cy="15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75" y="1956550"/>
            <a:ext cx="8623450" cy="15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75" y="3618650"/>
            <a:ext cx="8954652" cy="15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1" name="Google Shape;261;p22"/>
          <p:cNvSpPr txBox="1"/>
          <p:nvPr/>
        </p:nvSpPr>
        <p:spPr>
          <a:xfrm>
            <a:off x="862525" y="273475"/>
            <a:ext cx="42600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Clustering</a:t>
            </a:r>
            <a:b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25" y="1104425"/>
            <a:ext cx="8435775" cy="40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/>
        </p:nvSpPr>
        <p:spPr>
          <a:xfrm>
            <a:off x="1346350" y="378675"/>
            <a:ext cx="3965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 (selected neighbourhoods)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275" y="925575"/>
            <a:ext cx="6492045" cy="39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4758025" y="26762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THANK YOU</a:t>
            </a:r>
            <a:endParaRPr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